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Abhaya Libre" charset="1" panose="02000503000000000000"/>
      <p:regular r:id="rId25"/>
    </p:embeddedFont>
    <p:embeddedFont>
      <p:font typeface="Abhaya Libre Bold" charset="1" panose="02000803000000000000"/>
      <p:regular r:id="rId26"/>
    </p:embeddedFont>
    <p:embeddedFont>
      <p:font typeface="Abhaya Libre Italics" charset="1" panose="02000503000000000000"/>
      <p:regular r:id="rId27"/>
    </p:embeddedFont>
    <p:embeddedFont>
      <p:font typeface="Abhaya Libre Bold Italics" charset="1" panose="02000803000000000000"/>
      <p:regular r:id="rId28"/>
    </p:embeddedFont>
    <p:embeddedFont>
      <p:font typeface="Abhaya Libre Medium" charset="1" panose="02000603000000000000"/>
      <p:regular r:id="rId29"/>
    </p:embeddedFont>
    <p:embeddedFont>
      <p:font typeface="Abhaya Libre Medium Italics" charset="1" panose="02000603000000000000"/>
      <p:regular r:id="rId30"/>
    </p:embeddedFont>
    <p:embeddedFont>
      <p:font typeface="Abhaya Libre Semi-Bold" charset="1" panose="02000703000000000000"/>
      <p:regular r:id="rId31"/>
    </p:embeddedFont>
    <p:embeddedFont>
      <p:font typeface="Abhaya Libre Semi-Bold Italics" charset="1" panose="02000703000000000000"/>
      <p:regular r:id="rId32"/>
    </p:embeddedFont>
    <p:embeddedFont>
      <p:font typeface="Abhaya Libre Ultra-Bold" charset="1" panose="02000803000000000000"/>
      <p:regular r:id="rId33"/>
    </p:embeddedFont>
    <p:embeddedFont>
      <p:font typeface="Abhaya Libre Ultra-Bold Italics" charset="1" panose="020008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55" Target="slides/slide21.xml" Type="http://schemas.openxmlformats.org/officeDocument/2006/relationships/slide"/><Relationship Id="rId56" Target="slides/slide22.xml" Type="http://schemas.openxmlformats.org/officeDocument/2006/relationships/slide"/><Relationship Id="rId57" Target="slides/slide23.xml" Type="http://schemas.openxmlformats.org/officeDocument/2006/relationships/slide"/><Relationship Id="rId58" Target="slides/slide24.xml" Type="http://schemas.openxmlformats.org/officeDocument/2006/relationships/slide"/><Relationship Id="rId59" Target="slides/slide25.xml" Type="http://schemas.openxmlformats.org/officeDocument/2006/relationships/slide"/><Relationship Id="rId6" Target="fonts/font6.fntdata" Type="http://schemas.openxmlformats.org/officeDocument/2006/relationships/font"/><Relationship Id="rId60" Target="slides/slide26.xml" Type="http://schemas.openxmlformats.org/officeDocument/2006/relationships/slide"/><Relationship Id="rId61" Target="slides/slide27.xml" Type="http://schemas.openxmlformats.org/officeDocument/2006/relationships/slide"/><Relationship Id="rId62" Target="slides/slide28.xml" Type="http://schemas.openxmlformats.org/officeDocument/2006/relationships/slide"/><Relationship Id="rId63" Target="slides/slide29.xml" Type="http://schemas.openxmlformats.org/officeDocument/2006/relationships/slide"/><Relationship Id="rId64" Target="slides/slide30.xml" Type="http://schemas.openxmlformats.org/officeDocument/2006/relationships/slide"/><Relationship Id="rId65" Target="slides/slide31.xml" Type="http://schemas.openxmlformats.org/officeDocument/2006/relationships/slide"/><Relationship Id="rId66" Target="slides/slide3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6241693" y="878358"/>
            <a:ext cx="8087462" cy="513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7"/>
              </a:lnSpc>
            </a:pPr>
            <a:r>
              <a:rPr lang="en-US" sz="13646">
                <a:solidFill>
                  <a:srgbClr val="000000"/>
                </a:solidFill>
                <a:latin typeface="Alatsi"/>
              </a:rPr>
              <a:t>MOTOR VEHICLE THEFTS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33952" y="6412383"/>
            <a:ext cx="12625348" cy="157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9"/>
              </a:lnSpc>
            </a:pPr>
            <a:r>
              <a:rPr lang="en-US" sz="4535">
                <a:solidFill>
                  <a:srgbClr val="000000"/>
                </a:solidFill>
                <a:latin typeface="Alatsi Bold"/>
              </a:rPr>
              <a:t>Stolen vehicle details from the New Zealand police department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7640" y="8725001"/>
            <a:ext cx="6882108" cy="5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78514" y="2628057"/>
            <a:ext cx="11197622" cy="5149075"/>
            <a:chOff x="0" y="0"/>
            <a:chExt cx="2949168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168" cy="1356135"/>
            </a:xfrm>
            <a:custGeom>
              <a:avLst/>
              <a:gdLst/>
              <a:ahLst/>
              <a:cxnLst/>
              <a:rect r="r" b="b" t="t" l="l"/>
              <a:pathLst>
                <a:path h="1356135" w="2949168">
                  <a:moveTo>
                    <a:pt x="35261" y="0"/>
                  </a:moveTo>
                  <a:lnTo>
                    <a:pt x="2913907" y="0"/>
                  </a:lnTo>
                  <a:cubicBezTo>
                    <a:pt x="2933381" y="0"/>
                    <a:pt x="2949168" y="15787"/>
                    <a:pt x="2949168" y="35261"/>
                  </a:cubicBezTo>
                  <a:lnTo>
                    <a:pt x="2949168" y="1320874"/>
                  </a:lnTo>
                  <a:cubicBezTo>
                    <a:pt x="2949168" y="1330226"/>
                    <a:pt x="2945453" y="1339195"/>
                    <a:pt x="2938840" y="1345807"/>
                  </a:cubicBezTo>
                  <a:cubicBezTo>
                    <a:pt x="2932227" y="1352420"/>
                    <a:pt x="2923259" y="1356135"/>
                    <a:pt x="2913907" y="1356135"/>
                  </a:cubicBezTo>
                  <a:lnTo>
                    <a:pt x="35261" y="1356135"/>
                  </a:lnTo>
                  <a:cubicBezTo>
                    <a:pt x="15787" y="1356135"/>
                    <a:pt x="0" y="1340348"/>
                    <a:pt x="0" y="1320874"/>
                  </a:cubicBezTo>
                  <a:lnTo>
                    <a:pt x="0" y="35261"/>
                  </a:lnTo>
                  <a:cubicBezTo>
                    <a:pt x="0" y="25909"/>
                    <a:pt x="3715" y="16940"/>
                    <a:pt x="10328" y="10328"/>
                  </a:cubicBezTo>
                  <a:cubicBezTo>
                    <a:pt x="16940" y="3715"/>
                    <a:pt x="25909" y="0"/>
                    <a:pt x="35261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9168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90710" y="3379298"/>
            <a:ext cx="10743448" cy="3528404"/>
          </a:xfrm>
          <a:custGeom>
            <a:avLst/>
            <a:gdLst/>
            <a:ahLst/>
            <a:cxnLst/>
            <a:rect r="r" b="b" t="t" l="l"/>
            <a:pathLst>
              <a:path h="3528404" w="10743448">
                <a:moveTo>
                  <a:pt x="0" y="0"/>
                </a:moveTo>
                <a:lnTo>
                  <a:pt x="10743448" y="0"/>
                </a:lnTo>
                <a:lnTo>
                  <a:pt x="10743448" y="3528404"/>
                </a:lnTo>
                <a:lnTo>
                  <a:pt x="0" y="3528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00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7134" y="1129461"/>
            <a:ext cx="16230600" cy="84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7"/>
              </a:lnSpc>
            </a:pPr>
            <a:r>
              <a:rPr lang="en-US" sz="4933">
                <a:solidFill>
                  <a:srgbClr val="000000"/>
                </a:solidFill>
                <a:latin typeface="Alatsi Bold"/>
              </a:rPr>
              <a:t> RETRIEVE THE 5 MOST RECENTLY STOLEN VEHICLES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10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98469" y="3697119"/>
            <a:ext cx="12135809" cy="2892761"/>
          </a:xfrm>
          <a:custGeom>
            <a:avLst/>
            <a:gdLst/>
            <a:ahLst/>
            <a:cxnLst/>
            <a:rect r="r" b="b" t="t" l="l"/>
            <a:pathLst>
              <a:path h="2892761" w="12135809">
                <a:moveTo>
                  <a:pt x="0" y="0"/>
                </a:moveTo>
                <a:lnTo>
                  <a:pt x="12135809" y="0"/>
                </a:lnTo>
                <a:lnTo>
                  <a:pt x="12135809" y="2892762"/>
                </a:lnTo>
                <a:lnTo>
                  <a:pt x="0" y="2892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5" r="0" b="-280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02411" y="3033534"/>
            <a:ext cx="12350140" cy="5149075"/>
            <a:chOff x="0" y="0"/>
            <a:chExt cx="3252712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2712" cy="1356135"/>
            </a:xfrm>
            <a:custGeom>
              <a:avLst/>
              <a:gdLst/>
              <a:ahLst/>
              <a:cxnLst/>
              <a:rect r="r" b="b" t="t" l="l"/>
              <a:pathLst>
                <a:path h="1356135" w="3252712">
                  <a:moveTo>
                    <a:pt x="31970" y="0"/>
                  </a:moveTo>
                  <a:lnTo>
                    <a:pt x="3220742" y="0"/>
                  </a:lnTo>
                  <a:cubicBezTo>
                    <a:pt x="3238398" y="0"/>
                    <a:pt x="3252712" y="14314"/>
                    <a:pt x="3252712" y="31970"/>
                  </a:cubicBezTo>
                  <a:lnTo>
                    <a:pt x="3252712" y="1324165"/>
                  </a:lnTo>
                  <a:cubicBezTo>
                    <a:pt x="3252712" y="1341821"/>
                    <a:pt x="3238398" y="1356135"/>
                    <a:pt x="3220742" y="1356135"/>
                  </a:cubicBezTo>
                  <a:lnTo>
                    <a:pt x="31970" y="1356135"/>
                  </a:lnTo>
                  <a:cubicBezTo>
                    <a:pt x="14314" y="1356135"/>
                    <a:pt x="0" y="1341821"/>
                    <a:pt x="0" y="1324165"/>
                  </a:cubicBezTo>
                  <a:lnTo>
                    <a:pt x="0" y="31970"/>
                  </a:lnTo>
                  <a:cubicBezTo>
                    <a:pt x="0" y="14314"/>
                    <a:pt x="14314" y="0"/>
                    <a:pt x="3197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52712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67098" y="3357384"/>
            <a:ext cx="10298221" cy="4383588"/>
          </a:xfrm>
          <a:custGeom>
            <a:avLst/>
            <a:gdLst/>
            <a:ahLst/>
            <a:cxnLst/>
            <a:rect r="r" b="b" t="t" l="l"/>
            <a:pathLst>
              <a:path h="4383588" w="10298221">
                <a:moveTo>
                  <a:pt x="0" y="0"/>
                </a:moveTo>
                <a:lnTo>
                  <a:pt x="10298221" y="0"/>
                </a:lnTo>
                <a:lnTo>
                  <a:pt x="10298221" y="4383587"/>
                </a:lnTo>
                <a:lnTo>
                  <a:pt x="0" y="4383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02" t="0" r="-5584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9728" y="1164744"/>
            <a:ext cx="14152824" cy="152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5"/>
              </a:lnSpc>
            </a:pPr>
            <a:r>
              <a:rPr lang="en-US" sz="4425">
                <a:solidFill>
                  <a:srgbClr val="000000"/>
                </a:solidFill>
                <a:latin typeface="Alatsi Bold"/>
              </a:rPr>
              <a:t> FIND THE TOP 5 REGIONS WITH THE HIGHEST NUMBER OF VEHICLE THEFTS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13510" y="2693069"/>
            <a:ext cx="8060980" cy="4900862"/>
          </a:xfrm>
          <a:custGeom>
            <a:avLst/>
            <a:gdLst/>
            <a:ahLst/>
            <a:cxnLst/>
            <a:rect r="r" b="b" t="t" l="l"/>
            <a:pathLst>
              <a:path h="4900862" w="8060980">
                <a:moveTo>
                  <a:pt x="0" y="0"/>
                </a:moveTo>
                <a:lnTo>
                  <a:pt x="8060980" y="0"/>
                </a:lnTo>
                <a:lnTo>
                  <a:pt x="8060980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18851" y="3033534"/>
            <a:ext cx="13240304" cy="5149075"/>
            <a:chOff x="0" y="0"/>
            <a:chExt cx="3487158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87158" cy="1356135"/>
            </a:xfrm>
            <a:custGeom>
              <a:avLst/>
              <a:gdLst/>
              <a:ahLst/>
              <a:cxnLst/>
              <a:rect r="r" b="b" t="t" l="l"/>
              <a:pathLst>
                <a:path h="1356135" w="3487158">
                  <a:moveTo>
                    <a:pt x="29821" y="0"/>
                  </a:moveTo>
                  <a:lnTo>
                    <a:pt x="3457337" y="0"/>
                  </a:lnTo>
                  <a:cubicBezTo>
                    <a:pt x="3465247" y="0"/>
                    <a:pt x="3472831" y="3142"/>
                    <a:pt x="3478424" y="8734"/>
                  </a:cubicBezTo>
                  <a:cubicBezTo>
                    <a:pt x="3484017" y="14327"/>
                    <a:pt x="3487158" y="21912"/>
                    <a:pt x="3487158" y="29821"/>
                  </a:cubicBezTo>
                  <a:lnTo>
                    <a:pt x="3487158" y="1326314"/>
                  </a:lnTo>
                  <a:cubicBezTo>
                    <a:pt x="3487158" y="1334223"/>
                    <a:pt x="3484017" y="1341808"/>
                    <a:pt x="3478424" y="1347401"/>
                  </a:cubicBezTo>
                  <a:cubicBezTo>
                    <a:pt x="3472831" y="1352993"/>
                    <a:pt x="3465247" y="1356135"/>
                    <a:pt x="3457337" y="1356135"/>
                  </a:cubicBezTo>
                  <a:lnTo>
                    <a:pt x="29821" y="1356135"/>
                  </a:lnTo>
                  <a:cubicBezTo>
                    <a:pt x="13351" y="1356135"/>
                    <a:pt x="0" y="1342784"/>
                    <a:pt x="0" y="1326314"/>
                  </a:cubicBezTo>
                  <a:lnTo>
                    <a:pt x="0" y="29821"/>
                  </a:lnTo>
                  <a:cubicBezTo>
                    <a:pt x="0" y="21912"/>
                    <a:pt x="3142" y="14327"/>
                    <a:pt x="8734" y="8734"/>
                  </a:cubicBezTo>
                  <a:cubicBezTo>
                    <a:pt x="14327" y="3142"/>
                    <a:pt x="21912" y="0"/>
                    <a:pt x="29821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87158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86319" y="3523473"/>
            <a:ext cx="12410612" cy="3823119"/>
          </a:xfrm>
          <a:custGeom>
            <a:avLst/>
            <a:gdLst/>
            <a:ahLst/>
            <a:cxnLst/>
            <a:rect r="r" b="b" t="t" l="l"/>
            <a:pathLst>
              <a:path h="3823119" w="12410612">
                <a:moveTo>
                  <a:pt x="0" y="0"/>
                </a:moveTo>
                <a:lnTo>
                  <a:pt x="12410612" y="0"/>
                </a:lnTo>
                <a:lnTo>
                  <a:pt x="12410612" y="3823118"/>
                </a:lnTo>
                <a:lnTo>
                  <a:pt x="0" y="3823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1" r="-4316" b="-44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9728" y="1164744"/>
            <a:ext cx="14152824" cy="152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5"/>
              </a:lnSpc>
            </a:pPr>
            <a:r>
              <a:rPr lang="en-US" sz="4425">
                <a:solidFill>
                  <a:srgbClr val="000000"/>
                </a:solidFill>
                <a:latin typeface="Alatsi Bold"/>
              </a:rPr>
              <a:t> FIND THE TOP 5 REGIONS WITH THE LOWEST NUMBER OF VEHICLE THEFTS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14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76241" y="2705631"/>
            <a:ext cx="8135519" cy="4875739"/>
          </a:xfrm>
          <a:custGeom>
            <a:avLst/>
            <a:gdLst/>
            <a:ahLst/>
            <a:cxnLst/>
            <a:rect r="r" b="b" t="t" l="l"/>
            <a:pathLst>
              <a:path h="4875739" w="8135519">
                <a:moveTo>
                  <a:pt x="0" y="0"/>
                </a:moveTo>
                <a:lnTo>
                  <a:pt x="8135518" y="0"/>
                </a:lnTo>
                <a:lnTo>
                  <a:pt x="8135518" y="4875738"/>
                </a:lnTo>
                <a:lnTo>
                  <a:pt x="0" y="4875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78514" y="3033534"/>
            <a:ext cx="11197622" cy="5149075"/>
            <a:chOff x="0" y="0"/>
            <a:chExt cx="2949168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168" cy="1356135"/>
            </a:xfrm>
            <a:custGeom>
              <a:avLst/>
              <a:gdLst/>
              <a:ahLst/>
              <a:cxnLst/>
              <a:rect r="r" b="b" t="t" l="l"/>
              <a:pathLst>
                <a:path h="1356135" w="2949168">
                  <a:moveTo>
                    <a:pt x="35261" y="0"/>
                  </a:moveTo>
                  <a:lnTo>
                    <a:pt x="2913907" y="0"/>
                  </a:lnTo>
                  <a:cubicBezTo>
                    <a:pt x="2933381" y="0"/>
                    <a:pt x="2949168" y="15787"/>
                    <a:pt x="2949168" y="35261"/>
                  </a:cubicBezTo>
                  <a:lnTo>
                    <a:pt x="2949168" y="1320874"/>
                  </a:lnTo>
                  <a:cubicBezTo>
                    <a:pt x="2949168" y="1330226"/>
                    <a:pt x="2945453" y="1339195"/>
                    <a:pt x="2938840" y="1345807"/>
                  </a:cubicBezTo>
                  <a:cubicBezTo>
                    <a:pt x="2932227" y="1352420"/>
                    <a:pt x="2923259" y="1356135"/>
                    <a:pt x="2913907" y="1356135"/>
                  </a:cubicBezTo>
                  <a:lnTo>
                    <a:pt x="35261" y="1356135"/>
                  </a:lnTo>
                  <a:cubicBezTo>
                    <a:pt x="15787" y="1356135"/>
                    <a:pt x="0" y="1340348"/>
                    <a:pt x="0" y="1320874"/>
                  </a:cubicBezTo>
                  <a:lnTo>
                    <a:pt x="0" y="35261"/>
                  </a:lnTo>
                  <a:cubicBezTo>
                    <a:pt x="0" y="25909"/>
                    <a:pt x="3715" y="16940"/>
                    <a:pt x="10328" y="10328"/>
                  </a:cubicBezTo>
                  <a:cubicBezTo>
                    <a:pt x="16940" y="3715"/>
                    <a:pt x="25909" y="0"/>
                    <a:pt x="35261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9168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15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00020" y="3767959"/>
            <a:ext cx="10681595" cy="3521482"/>
          </a:xfrm>
          <a:custGeom>
            <a:avLst/>
            <a:gdLst/>
            <a:ahLst/>
            <a:cxnLst/>
            <a:rect r="r" b="b" t="t" l="l"/>
            <a:pathLst>
              <a:path h="3521482" w="10681595">
                <a:moveTo>
                  <a:pt x="0" y="0"/>
                </a:moveTo>
                <a:lnTo>
                  <a:pt x="10681595" y="0"/>
                </a:lnTo>
                <a:lnTo>
                  <a:pt x="10681595" y="3521482"/>
                </a:lnTo>
                <a:lnTo>
                  <a:pt x="0" y="3521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78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9728" y="1136169"/>
            <a:ext cx="14152824" cy="91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5325">
                <a:solidFill>
                  <a:srgbClr val="000000"/>
                </a:solidFill>
                <a:latin typeface="Alatsi Bold"/>
              </a:rPr>
              <a:t> IDENTIFY COMMON COLORS OF STOLEN VEHICLES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28744" y="2561625"/>
            <a:ext cx="5430513" cy="5163751"/>
          </a:xfrm>
          <a:custGeom>
            <a:avLst/>
            <a:gdLst/>
            <a:ahLst/>
            <a:cxnLst/>
            <a:rect r="r" b="b" t="t" l="l"/>
            <a:pathLst>
              <a:path h="5163751" w="5430513">
                <a:moveTo>
                  <a:pt x="0" y="0"/>
                </a:moveTo>
                <a:lnTo>
                  <a:pt x="5430512" y="0"/>
                </a:lnTo>
                <a:lnTo>
                  <a:pt x="5430512" y="5163750"/>
                </a:lnTo>
                <a:lnTo>
                  <a:pt x="0" y="516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3767" y="3033534"/>
            <a:ext cx="12618785" cy="5149075"/>
            <a:chOff x="0" y="0"/>
            <a:chExt cx="3323466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3466" cy="1356135"/>
            </a:xfrm>
            <a:custGeom>
              <a:avLst/>
              <a:gdLst/>
              <a:ahLst/>
              <a:cxnLst/>
              <a:rect r="r" b="b" t="t" l="l"/>
              <a:pathLst>
                <a:path h="1356135" w="3323466">
                  <a:moveTo>
                    <a:pt x="31290" y="0"/>
                  </a:moveTo>
                  <a:lnTo>
                    <a:pt x="3292177" y="0"/>
                  </a:lnTo>
                  <a:cubicBezTo>
                    <a:pt x="3309457" y="0"/>
                    <a:pt x="3323466" y="14009"/>
                    <a:pt x="3323466" y="31290"/>
                  </a:cubicBezTo>
                  <a:lnTo>
                    <a:pt x="3323466" y="1324845"/>
                  </a:lnTo>
                  <a:cubicBezTo>
                    <a:pt x="3323466" y="1333144"/>
                    <a:pt x="3320169" y="1341103"/>
                    <a:pt x="3314302" y="1346970"/>
                  </a:cubicBezTo>
                  <a:cubicBezTo>
                    <a:pt x="3308434" y="1352838"/>
                    <a:pt x="3300475" y="1356135"/>
                    <a:pt x="3292177" y="1356135"/>
                  </a:cubicBezTo>
                  <a:lnTo>
                    <a:pt x="31290" y="1356135"/>
                  </a:lnTo>
                  <a:cubicBezTo>
                    <a:pt x="14009" y="1356135"/>
                    <a:pt x="0" y="1342126"/>
                    <a:pt x="0" y="1324845"/>
                  </a:cubicBezTo>
                  <a:lnTo>
                    <a:pt x="0" y="31290"/>
                  </a:lnTo>
                  <a:cubicBezTo>
                    <a:pt x="0" y="22991"/>
                    <a:pt x="3297" y="15032"/>
                    <a:pt x="9165" y="9165"/>
                  </a:cubicBezTo>
                  <a:cubicBezTo>
                    <a:pt x="15032" y="3297"/>
                    <a:pt x="22991" y="0"/>
                    <a:pt x="3129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23466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17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30914" y="3700189"/>
            <a:ext cx="11196450" cy="3589252"/>
          </a:xfrm>
          <a:custGeom>
            <a:avLst/>
            <a:gdLst/>
            <a:ahLst/>
            <a:cxnLst/>
            <a:rect r="r" b="b" t="t" l="l"/>
            <a:pathLst>
              <a:path h="3589252" w="11196450">
                <a:moveTo>
                  <a:pt x="0" y="0"/>
                </a:moveTo>
                <a:lnTo>
                  <a:pt x="11196451" y="0"/>
                </a:lnTo>
                <a:lnTo>
                  <a:pt x="11196451" y="3589252"/>
                </a:lnTo>
                <a:lnTo>
                  <a:pt x="0" y="358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60" r="-2202" b="-987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9728" y="1145694"/>
            <a:ext cx="14152824" cy="173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5025">
                <a:solidFill>
                  <a:srgbClr val="000000"/>
                </a:solidFill>
                <a:latin typeface="Alatsi Bold"/>
              </a:rPr>
              <a:t> IDENTIFY COMMON COLORS OF STOLEN VEHICLES BY MAKE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18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63223" y="2557349"/>
            <a:ext cx="6361555" cy="5172303"/>
          </a:xfrm>
          <a:custGeom>
            <a:avLst/>
            <a:gdLst/>
            <a:ahLst/>
            <a:cxnLst/>
            <a:rect r="r" b="b" t="t" l="l"/>
            <a:pathLst>
              <a:path h="5172303" w="6361555">
                <a:moveTo>
                  <a:pt x="0" y="0"/>
                </a:moveTo>
                <a:lnTo>
                  <a:pt x="6361554" y="0"/>
                </a:lnTo>
                <a:lnTo>
                  <a:pt x="6361554" y="5172302"/>
                </a:lnTo>
                <a:lnTo>
                  <a:pt x="0" y="5172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1340" y="2895980"/>
            <a:ext cx="14705320" cy="295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2"/>
              </a:lnSpc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Stolen vehicle data from the New Zealand police department's vehicle of interest database containing 6 months of data. Each record represents a single stolen vehicle, with data on vehicle type, make, year, color, date stolen and region stolen.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4" id="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PROJECT OVERVIEW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78514" y="3033534"/>
            <a:ext cx="11197622" cy="5149075"/>
            <a:chOff x="0" y="0"/>
            <a:chExt cx="2949168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168" cy="1356135"/>
            </a:xfrm>
            <a:custGeom>
              <a:avLst/>
              <a:gdLst/>
              <a:ahLst/>
              <a:cxnLst/>
              <a:rect r="r" b="b" t="t" l="l"/>
              <a:pathLst>
                <a:path h="1356135" w="2949168">
                  <a:moveTo>
                    <a:pt x="35261" y="0"/>
                  </a:moveTo>
                  <a:lnTo>
                    <a:pt x="2913907" y="0"/>
                  </a:lnTo>
                  <a:cubicBezTo>
                    <a:pt x="2933381" y="0"/>
                    <a:pt x="2949168" y="15787"/>
                    <a:pt x="2949168" y="35261"/>
                  </a:cubicBezTo>
                  <a:lnTo>
                    <a:pt x="2949168" y="1320874"/>
                  </a:lnTo>
                  <a:cubicBezTo>
                    <a:pt x="2949168" y="1330226"/>
                    <a:pt x="2945453" y="1339195"/>
                    <a:pt x="2938840" y="1345807"/>
                  </a:cubicBezTo>
                  <a:cubicBezTo>
                    <a:pt x="2932227" y="1352420"/>
                    <a:pt x="2923259" y="1356135"/>
                    <a:pt x="2913907" y="1356135"/>
                  </a:cubicBezTo>
                  <a:lnTo>
                    <a:pt x="35261" y="1356135"/>
                  </a:lnTo>
                  <a:cubicBezTo>
                    <a:pt x="15787" y="1356135"/>
                    <a:pt x="0" y="1340348"/>
                    <a:pt x="0" y="1320874"/>
                  </a:cubicBezTo>
                  <a:lnTo>
                    <a:pt x="0" y="35261"/>
                  </a:lnTo>
                  <a:cubicBezTo>
                    <a:pt x="0" y="25909"/>
                    <a:pt x="3715" y="16940"/>
                    <a:pt x="10328" y="10328"/>
                  </a:cubicBezTo>
                  <a:cubicBezTo>
                    <a:pt x="16940" y="3715"/>
                    <a:pt x="25909" y="0"/>
                    <a:pt x="35261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9168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19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86618" y="3561847"/>
            <a:ext cx="10324264" cy="4003820"/>
          </a:xfrm>
          <a:custGeom>
            <a:avLst/>
            <a:gdLst/>
            <a:ahLst/>
            <a:cxnLst/>
            <a:rect r="r" b="b" t="t" l="l"/>
            <a:pathLst>
              <a:path h="4003820" w="10324264">
                <a:moveTo>
                  <a:pt x="0" y="0"/>
                </a:moveTo>
                <a:lnTo>
                  <a:pt x="10324264" y="0"/>
                </a:lnTo>
                <a:lnTo>
                  <a:pt x="10324264" y="4003819"/>
                </a:lnTo>
                <a:lnTo>
                  <a:pt x="0" y="4003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879" r="-7426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9728" y="1504392"/>
            <a:ext cx="14152824" cy="85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5025">
                <a:solidFill>
                  <a:srgbClr val="000000"/>
                </a:solidFill>
                <a:latin typeface="Alatsi Bold"/>
              </a:rPr>
              <a:t> FIND VEHICLE MAKES WITH MORE THAN 200 THEFTS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20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15554" y="2596302"/>
            <a:ext cx="3856891" cy="5094397"/>
          </a:xfrm>
          <a:custGeom>
            <a:avLst/>
            <a:gdLst/>
            <a:ahLst/>
            <a:cxnLst/>
            <a:rect r="r" b="b" t="t" l="l"/>
            <a:pathLst>
              <a:path h="5094397" w="3856891">
                <a:moveTo>
                  <a:pt x="0" y="0"/>
                </a:moveTo>
                <a:lnTo>
                  <a:pt x="3856892" y="0"/>
                </a:lnTo>
                <a:lnTo>
                  <a:pt x="3856892" y="5094396"/>
                </a:lnTo>
                <a:lnTo>
                  <a:pt x="0" y="509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5685" y="2841110"/>
            <a:ext cx="13786345" cy="6014575"/>
            <a:chOff x="0" y="0"/>
            <a:chExt cx="3630972" cy="1584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971" cy="1584085"/>
            </a:xfrm>
            <a:custGeom>
              <a:avLst/>
              <a:gdLst/>
              <a:ahLst/>
              <a:cxnLst/>
              <a:rect r="r" b="b" t="t" l="l"/>
              <a:pathLst>
                <a:path h="1584085" w="3630971">
                  <a:moveTo>
                    <a:pt x="28640" y="0"/>
                  </a:moveTo>
                  <a:lnTo>
                    <a:pt x="3602332" y="0"/>
                  </a:lnTo>
                  <a:cubicBezTo>
                    <a:pt x="3618149" y="0"/>
                    <a:pt x="3630971" y="12822"/>
                    <a:pt x="3630971" y="28640"/>
                  </a:cubicBezTo>
                  <a:lnTo>
                    <a:pt x="3630971" y="1555446"/>
                  </a:lnTo>
                  <a:cubicBezTo>
                    <a:pt x="3630971" y="1571263"/>
                    <a:pt x="3618149" y="1584085"/>
                    <a:pt x="3602332" y="1584085"/>
                  </a:cubicBezTo>
                  <a:lnTo>
                    <a:pt x="28640" y="1584085"/>
                  </a:lnTo>
                  <a:cubicBezTo>
                    <a:pt x="12822" y="1584085"/>
                    <a:pt x="0" y="1571263"/>
                    <a:pt x="0" y="1555446"/>
                  </a:cubicBezTo>
                  <a:lnTo>
                    <a:pt x="0" y="28640"/>
                  </a:lnTo>
                  <a:cubicBezTo>
                    <a:pt x="0" y="12822"/>
                    <a:pt x="12822" y="0"/>
                    <a:pt x="2864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30972" cy="1622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77142" y="3363110"/>
            <a:ext cx="11895616" cy="4970576"/>
          </a:xfrm>
          <a:custGeom>
            <a:avLst/>
            <a:gdLst/>
            <a:ahLst/>
            <a:cxnLst/>
            <a:rect r="r" b="b" t="t" l="l"/>
            <a:pathLst>
              <a:path h="4970576" w="11895616">
                <a:moveTo>
                  <a:pt x="0" y="0"/>
                </a:moveTo>
                <a:lnTo>
                  <a:pt x="11895616" y="0"/>
                </a:lnTo>
                <a:lnTo>
                  <a:pt x="11895616" y="4970576"/>
                </a:lnTo>
                <a:lnTo>
                  <a:pt x="0" y="4970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39" r="-402" b="-313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9728" y="909437"/>
            <a:ext cx="14152824" cy="173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5025">
                <a:solidFill>
                  <a:srgbClr val="000000"/>
                </a:solidFill>
                <a:latin typeface="Alatsi Bold"/>
              </a:rPr>
              <a:t> FIND VEHICLE MAKES WITH MODELS STOLEN IN MULTIPLE YEARS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15554" y="2596302"/>
            <a:ext cx="3856891" cy="5094397"/>
          </a:xfrm>
          <a:custGeom>
            <a:avLst/>
            <a:gdLst/>
            <a:ahLst/>
            <a:cxnLst/>
            <a:rect r="r" b="b" t="t" l="l"/>
            <a:pathLst>
              <a:path h="5094397" w="3856891">
                <a:moveTo>
                  <a:pt x="0" y="0"/>
                </a:moveTo>
                <a:lnTo>
                  <a:pt x="3856892" y="0"/>
                </a:lnTo>
                <a:lnTo>
                  <a:pt x="3856892" y="5094396"/>
                </a:lnTo>
                <a:lnTo>
                  <a:pt x="0" y="509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5685" y="3539587"/>
            <a:ext cx="13786345" cy="4617621"/>
            <a:chOff x="0" y="0"/>
            <a:chExt cx="3630972" cy="12161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0971" cy="1216164"/>
            </a:xfrm>
            <a:custGeom>
              <a:avLst/>
              <a:gdLst/>
              <a:ahLst/>
              <a:cxnLst/>
              <a:rect r="r" b="b" t="t" l="l"/>
              <a:pathLst>
                <a:path h="1216164" w="3630971">
                  <a:moveTo>
                    <a:pt x="28640" y="0"/>
                  </a:moveTo>
                  <a:lnTo>
                    <a:pt x="3602332" y="0"/>
                  </a:lnTo>
                  <a:cubicBezTo>
                    <a:pt x="3618149" y="0"/>
                    <a:pt x="3630971" y="12822"/>
                    <a:pt x="3630971" y="28640"/>
                  </a:cubicBezTo>
                  <a:lnTo>
                    <a:pt x="3630971" y="1187524"/>
                  </a:lnTo>
                  <a:cubicBezTo>
                    <a:pt x="3630971" y="1203341"/>
                    <a:pt x="3618149" y="1216164"/>
                    <a:pt x="3602332" y="1216164"/>
                  </a:cubicBezTo>
                  <a:lnTo>
                    <a:pt x="28640" y="1216164"/>
                  </a:lnTo>
                  <a:cubicBezTo>
                    <a:pt x="12822" y="1216164"/>
                    <a:pt x="0" y="1203341"/>
                    <a:pt x="0" y="1187524"/>
                  </a:cubicBezTo>
                  <a:lnTo>
                    <a:pt x="0" y="28640"/>
                  </a:lnTo>
                  <a:cubicBezTo>
                    <a:pt x="0" y="12822"/>
                    <a:pt x="12822" y="0"/>
                    <a:pt x="2864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30972" cy="1254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99539" y="4449796"/>
            <a:ext cx="11827826" cy="2797202"/>
          </a:xfrm>
          <a:custGeom>
            <a:avLst/>
            <a:gdLst/>
            <a:ahLst/>
            <a:cxnLst/>
            <a:rect r="r" b="b" t="t" l="l"/>
            <a:pathLst>
              <a:path h="2797202" w="11827826">
                <a:moveTo>
                  <a:pt x="0" y="0"/>
                </a:moveTo>
                <a:lnTo>
                  <a:pt x="11827826" y="0"/>
                </a:lnTo>
                <a:lnTo>
                  <a:pt x="11827826" y="2797203"/>
                </a:lnTo>
                <a:lnTo>
                  <a:pt x="0" y="2797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1153" y="1258456"/>
            <a:ext cx="14152824" cy="173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5025">
                <a:solidFill>
                  <a:srgbClr val="000000"/>
                </a:solidFill>
                <a:latin typeface="Alatsi Bold"/>
              </a:rPr>
              <a:t> FIND THE DAY OF THE WEEK WITH THE MOST VEHICLE THEFTS.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24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39452" y="2613960"/>
            <a:ext cx="6609097" cy="5059081"/>
          </a:xfrm>
          <a:custGeom>
            <a:avLst/>
            <a:gdLst/>
            <a:ahLst/>
            <a:cxnLst/>
            <a:rect r="r" b="b" t="t" l="l"/>
            <a:pathLst>
              <a:path h="5059081" w="6609097">
                <a:moveTo>
                  <a:pt x="0" y="0"/>
                </a:moveTo>
                <a:lnTo>
                  <a:pt x="6609096" y="0"/>
                </a:lnTo>
                <a:lnTo>
                  <a:pt x="6609096" y="5059080"/>
                </a:lnTo>
                <a:lnTo>
                  <a:pt x="0" y="5059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6704" y="3539587"/>
            <a:ext cx="12617273" cy="4617621"/>
            <a:chOff x="0" y="0"/>
            <a:chExt cx="3323068" cy="12161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3068" cy="1216164"/>
            </a:xfrm>
            <a:custGeom>
              <a:avLst/>
              <a:gdLst/>
              <a:ahLst/>
              <a:cxnLst/>
              <a:rect r="r" b="b" t="t" l="l"/>
              <a:pathLst>
                <a:path h="1216164" w="3323068">
                  <a:moveTo>
                    <a:pt x="31293" y="0"/>
                  </a:moveTo>
                  <a:lnTo>
                    <a:pt x="3291774" y="0"/>
                  </a:lnTo>
                  <a:cubicBezTo>
                    <a:pt x="3309057" y="0"/>
                    <a:pt x="3323068" y="14011"/>
                    <a:pt x="3323068" y="31293"/>
                  </a:cubicBezTo>
                  <a:lnTo>
                    <a:pt x="3323068" y="1184870"/>
                  </a:lnTo>
                  <a:cubicBezTo>
                    <a:pt x="3323068" y="1202153"/>
                    <a:pt x="3309057" y="1216164"/>
                    <a:pt x="3291774" y="1216164"/>
                  </a:cubicBezTo>
                  <a:lnTo>
                    <a:pt x="31293" y="1216164"/>
                  </a:lnTo>
                  <a:cubicBezTo>
                    <a:pt x="14011" y="1216164"/>
                    <a:pt x="0" y="1202153"/>
                    <a:pt x="0" y="1184870"/>
                  </a:cubicBezTo>
                  <a:lnTo>
                    <a:pt x="0" y="31293"/>
                  </a:lnTo>
                  <a:cubicBezTo>
                    <a:pt x="0" y="14011"/>
                    <a:pt x="14011" y="0"/>
                    <a:pt x="31293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23068" cy="1254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25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10418" y="4639382"/>
            <a:ext cx="11316947" cy="2418031"/>
          </a:xfrm>
          <a:custGeom>
            <a:avLst/>
            <a:gdLst/>
            <a:ahLst/>
            <a:cxnLst/>
            <a:rect r="r" b="b" t="t" l="l"/>
            <a:pathLst>
              <a:path h="2418031" w="11316947">
                <a:moveTo>
                  <a:pt x="0" y="0"/>
                </a:moveTo>
                <a:lnTo>
                  <a:pt x="11316947" y="0"/>
                </a:lnTo>
                <a:lnTo>
                  <a:pt x="11316947" y="2418031"/>
                </a:lnTo>
                <a:lnTo>
                  <a:pt x="0" y="2418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1153" y="1258456"/>
            <a:ext cx="14152824" cy="173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5025">
                <a:solidFill>
                  <a:srgbClr val="000000"/>
                </a:solidFill>
                <a:latin typeface="Alatsi Bold"/>
              </a:rPr>
              <a:t> WHAT IS THE AVERAGE AGE OF THE VEHICLES THAT ARE STOLEN?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18393" y="2892931"/>
            <a:ext cx="6851214" cy="3128989"/>
          </a:xfrm>
          <a:custGeom>
            <a:avLst/>
            <a:gdLst/>
            <a:ahLst/>
            <a:cxnLst/>
            <a:rect r="r" b="b" t="t" l="l"/>
            <a:pathLst>
              <a:path h="3128989" w="6851214">
                <a:moveTo>
                  <a:pt x="0" y="0"/>
                </a:moveTo>
                <a:lnTo>
                  <a:pt x="6851214" y="0"/>
                </a:lnTo>
                <a:lnTo>
                  <a:pt x="6851214" y="3128989"/>
                </a:lnTo>
                <a:lnTo>
                  <a:pt x="0" y="312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174" t="0" r="-862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53832" y="1121424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6704" y="3539587"/>
            <a:ext cx="12617273" cy="5044967"/>
            <a:chOff x="0" y="0"/>
            <a:chExt cx="3323068" cy="1328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3068" cy="1328716"/>
            </a:xfrm>
            <a:custGeom>
              <a:avLst/>
              <a:gdLst/>
              <a:ahLst/>
              <a:cxnLst/>
              <a:rect r="r" b="b" t="t" l="l"/>
              <a:pathLst>
                <a:path h="1328716" w="3323068">
                  <a:moveTo>
                    <a:pt x="31293" y="0"/>
                  </a:moveTo>
                  <a:lnTo>
                    <a:pt x="3291774" y="0"/>
                  </a:lnTo>
                  <a:cubicBezTo>
                    <a:pt x="3309057" y="0"/>
                    <a:pt x="3323068" y="14011"/>
                    <a:pt x="3323068" y="31293"/>
                  </a:cubicBezTo>
                  <a:lnTo>
                    <a:pt x="3323068" y="1297422"/>
                  </a:lnTo>
                  <a:cubicBezTo>
                    <a:pt x="3323068" y="1305722"/>
                    <a:pt x="3319771" y="1313681"/>
                    <a:pt x="3313902" y="1319550"/>
                  </a:cubicBezTo>
                  <a:cubicBezTo>
                    <a:pt x="3308033" y="1325419"/>
                    <a:pt x="3300074" y="1328716"/>
                    <a:pt x="3291774" y="1328716"/>
                  </a:cubicBezTo>
                  <a:lnTo>
                    <a:pt x="31293" y="1328716"/>
                  </a:lnTo>
                  <a:cubicBezTo>
                    <a:pt x="14011" y="1328716"/>
                    <a:pt x="0" y="1314705"/>
                    <a:pt x="0" y="1297422"/>
                  </a:cubicBezTo>
                  <a:lnTo>
                    <a:pt x="0" y="31293"/>
                  </a:lnTo>
                  <a:cubicBezTo>
                    <a:pt x="0" y="14011"/>
                    <a:pt x="14011" y="0"/>
                    <a:pt x="31293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23068" cy="1366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27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98677" y="4111139"/>
            <a:ext cx="11114388" cy="3804487"/>
          </a:xfrm>
          <a:custGeom>
            <a:avLst/>
            <a:gdLst/>
            <a:ahLst/>
            <a:cxnLst/>
            <a:rect r="r" b="b" t="t" l="l"/>
            <a:pathLst>
              <a:path h="3804487" w="11114388">
                <a:moveTo>
                  <a:pt x="0" y="0"/>
                </a:moveTo>
                <a:lnTo>
                  <a:pt x="11114388" y="0"/>
                </a:lnTo>
                <a:lnTo>
                  <a:pt x="11114388" y="3804487"/>
                </a:lnTo>
                <a:lnTo>
                  <a:pt x="0" y="3804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96" r="0" b="-8696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1153" y="1258456"/>
            <a:ext cx="14152824" cy="173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5025">
                <a:solidFill>
                  <a:srgbClr val="000000"/>
                </a:solidFill>
                <a:latin typeface="Alatsi Bold"/>
              </a:rPr>
              <a:t> IDENTIFY THE MOST COMMON MODEL YEAR FOR STOLEN VEHICLES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28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86393" y="3814988"/>
            <a:ext cx="9315214" cy="2657024"/>
          </a:xfrm>
          <a:custGeom>
            <a:avLst/>
            <a:gdLst/>
            <a:ahLst/>
            <a:cxnLst/>
            <a:rect r="r" b="b" t="t" l="l"/>
            <a:pathLst>
              <a:path h="2657024" w="9315214">
                <a:moveTo>
                  <a:pt x="0" y="0"/>
                </a:moveTo>
                <a:lnTo>
                  <a:pt x="9315214" y="0"/>
                </a:lnTo>
                <a:lnTo>
                  <a:pt x="9315214" y="2657024"/>
                </a:lnTo>
                <a:lnTo>
                  <a:pt x="0" y="2657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53832" y="1121424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TABLES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1986" y="4408805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locations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44390" y="4408805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make_details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0224" y="4408805"/>
            <a:ext cx="448096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 Bold"/>
              </a:rPr>
              <a:t>stolen_vehicles</a:t>
            </a:r>
          </a:p>
        </p:txBody>
      </p:sp>
      <p:sp>
        <p:nvSpPr>
          <p:cNvPr name="AutoShape 7" id="7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2845001" y="43433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01700" y="614206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6704" y="3539587"/>
            <a:ext cx="12617273" cy="5044967"/>
            <a:chOff x="0" y="0"/>
            <a:chExt cx="3323068" cy="1328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3068" cy="1328716"/>
            </a:xfrm>
            <a:custGeom>
              <a:avLst/>
              <a:gdLst/>
              <a:ahLst/>
              <a:cxnLst/>
              <a:rect r="r" b="b" t="t" l="l"/>
              <a:pathLst>
                <a:path h="1328716" w="3323068">
                  <a:moveTo>
                    <a:pt x="31293" y="0"/>
                  </a:moveTo>
                  <a:lnTo>
                    <a:pt x="3291774" y="0"/>
                  </a:lnTo>
                  <a:cubicBezTo>
                    <a:pt x="3309057" y="0"/>
                    <a:pt x="3323068" y="14011"/>
                    <a:pt x="3323068" y="31293"/>
                  </a:cubicBezTo>
                  <a:lnTo>
                    <a:pt x="3323068" y="1297422"/>
                  </a:lnTo>
                  <a:cubicBezTo>
                    <a:pt x="3323068" y="1305722"/>
                    <a:pt x="3319771" y="1313681"/>
                    <a:pt x="3313902" y="1319550"/>
                  </a:cubicBezTo>
                  <a:cubicBezTo>
                    <a:pt x="3308033" y="1325419"/>
                    <a:pt x="3300074" y="1328716"/>
                    <a:pt x="3291774" y="1328716"/>
                  </a:cubicBezTo>
                  <a:lnTo>
                    <a:pt x="31293" y="1328716"/>
                  </a:lnTo>
                  <a:cubicBezTo>
                    <a:pt x="14011" y="1328716"/>
                    <a:pt x="0" y="1314705"/>
                    <a:pt x="0" y="1297422"/>
                  </a:cubicBezTo>
                  <a:lnTo>
                    <a:pt x="0" y="31293"/>
                  </a:lnTo>
                  <a:cubicBezTo>
                    <a:pt x="0" y="14011"/>
                    <a:pt x="14011" y="0"/>
                    <a:pt x="31293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23068" cy="1366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29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13674" y="4235315"/>
            <a:ext cx="11494641" cy="3575184"/>
          </a:xfrm>
          <a:custGeom>
            <a:avLst/>
            <a:gdLst/>
            <a:ahLst/>
            <a:cxnLst/>
            <a:rect r="r" b="b" t="t" l="l"/>
            <a:pathLst>
              <a:path h="3575184" w="11494641">
                <a:moveTo>
                  <a:pt x="0" y="0"/>
                </a:moveTo>
                <a:lnTo>
                  <a:pt x="11494641" y="0"/>
                </a:lnTo>
                <a:lnTo>
                  <a:pt x="11494641" y="3575184"/>
                </a:lnTo>
                <a:lnTo>
                  <a:pt x="0" y="3575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12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1153" y="1258456"/>
            <a:ext cx="14152824" cy="173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5025">
                <a:solidFill>
                  <a:srgbClr val="000000"/>
                </a:solidFill>
                <a:latin typeface="Alatsi Bold"/>
              </a:rPr>
              <a:t> IDENTIFY THE MOST COMMON MODEL YEAR FOR STOLEN VEHICLES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30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49658" y="3670163"/>
            <a:ext cx="8900358" cy="2631708"/>
          </a:xfrm>
          <a:custGeom>
            <a:avLst/>
            <a:gdLst/>
            <a:ahLst/>
            <a:cxnLst/>
            <a:rect r="r" b="b" t="t" l="l"/>
            <a:pathLst>
              <a:path h="2631708" w="8900358">
                <a:moveTo>
                  <a:pt x="0" y="0"/>
                </a:moveTo>
                <a:lnTo>
                  <a:pt x="8900357" y="0"/>
                </a:lnTo>
                <a:lnTo>
                  <a:pt x="8900357" y="2631708"/>
                </a:lnTo>
                <a:lnTo>
                  <a:pt x="0" y="263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433" b="-10000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53832" y="1121424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38510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33857" y="6762653"/>
            <a:ext cx="10669737" cy="70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18390" y="2837607"/>
            <a:ext cx="11197622" cy="5149075"/>
            <a:chOff x="0" y="0"/>
            <a:chExt cx="2949168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168" cy="1356135"/>
            </a:xfrm>
            <a:custGeom>
              <a:avLst/>
              <a:gdLst/>
              <a:ahLst/>
              <a:cxnLst/>
              <a:rect r="r" b="b" t="t" l="l"/>
              <a:pathLst>
                <a:path h="1356135" w="2949168">
                  <a:moveTo>
                    <a:pt x="35261" y="0"/>
                  </a:moveTo>
                  <a:lnTo>
                    <a:pt x="2913907" y="0"/>
                  </a:lnTo>
                  <a:cubicBezTo>
                    <a:pt x="2933381" y="0"/>
                    <a:pt x="2949168" y="15787"/>
                    <a:pt x="2949168" y="35261"/>
                  </a:cubicBezTo>
                  <a:lnTo>
                    <a:pt x="2949168" y="1320874"/>
                  </a:lnTo>
                  <a:cubicBezTo>
                    <a:pt x="2949168" y="1330226"/>
                    <a:pt x="2945453" y="1339195"/>
                    <a:pt x="2938840" y="1345807"/>
                  </a:cubicBezTo>
                  <a:cubicBezTo>
                    <a:pt x="2932227" y="1352420"/>
                    <a:pt x="2923259" y="1356135"/>
                    <a:pt x="2913907" y="1356135"/>
                  </a:cubicBezTo>
                  <a:lnTo>
                    <a:pt x="35261" y="1356135"/>
                  </a:lnTo>
                  <a:cubicBezTo>
                    <a:pt x="15787" y="1356135"/>
                    <a:pt x="0" y="1340348"/>
                    <a:pt x="0" y="1320874"/>
                  </a:cubicBezTo>
                  <a:lnTo>
                    <a:pt x="0" y="35261"/>
                  </a:lnTo>
                  <a:cubicBezTo>
                    <a:pt x="0" y="25909"/>
                    <a:pt x="3715" y="16940"/>
                    <a:pt x="10328" y="10328"/>
                  </a:cubicBezTo>
                  <a:cubicBezTo>
                    <a:pt x="16940" y="3715"/>
                    <a:pt x="25909" y="0"/>
                    <a:pt x="35261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9168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17006" y="3424488"/>
            <a:ext cx="10757984" cy="3552323"/>
          </a:xfrm>
          <a:custGeom>
            <a:avLst/>
            <a:gdLst/>
            <a:ahLst/>
            <a:cxnLst/>
            <a:rect r="r" b="b" t="t" l="l"/>
            <a:pathLst>
              <a:path h="3552323" w="10757984">
                <a:moveTo>
                  <a:pt x="0" y="0"/>
                </a:moveTo>
                <a:lnTo>
                  <a:pt x="10757984" y="0"/>
                </a:lnTo>
                <a:lnTo>
                  <a:pt x="10757984" y="3552324"/>
                </a:lnTo>
                <a:lnTo>
                  <a:pt x="0" y="355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18390" y="904875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RETRIEVE ALL STOLEN VEHICLES: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61215" y="2837607"/>
            <a:ext cx="11197622" cy="5149075"/>
            <a:chOff x="0" y="0"/>
            <a:chExt cx="2949168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168" cy="1356135"/>
            </a:xfrm>
            <a:custGeom>
              <a:avLst/>
              <a:gdLst/>
              <a:ahLst/>
              <a:cxnLst/>
              <a:rect r="r" b="b" t="t" l="l"/>
              <a:pathLst>
                <a:path h="1356135" w="2949168">
                  <a:moveTo>
                    <a:pt x="35261" y="0"/>
                  </a:moveTo>
                  <a:lnTo>
                    <a:pt x="2913907" y="0"/>
                  </a:lnTo>
                  <a:cubicBezTo>
                    <a:pt x="2933381" y="0"/>
                    <a:pt x="2949168" y="15787"/>
                    <a:pt x="2949168" y="35261"/>
                  </a:cubicBezTo>
                  <a:lnTo>
                    <a:pt x="2949168" y="1320874"/>
                  </a:lnTo>
                  <a:cubicBezTo>
                    <a:pt x="2949168" y="1330226"/>
                    <a:pt x="2945453" y="1339195"/>
                    <a:pt x="2938840" y="1345807"/>
                  </a:cubicBezTo>
                  <a:cubicBezTo>
                    <a:pt x="2932227" y="1352420"/>
                    <a:pt x="2923259" y="1356135"/>
                    <a:pt x="2913907" y="1356135"/>
                  </a:cubicBezTo>
                  <a:lnTo>
                    <a:pt x="35261" y="1356135"/>
                  </a:lnTo>
                  <a:cubicBezTo>
                    <a:pt x="15787" y="1356135"/>
                    <a:pt x="0" y="1340348"/>
                    <a:pt x="0" y="1320874"/>
                  </a:cubicBezTo>
                  <a:lnTo>
                    <a:pt x="0" y="35261"/>
                  </a:lnTo>
                  <a:cubicBezTo>
                    <a:pt x="0" y="25909"/>
                    <a:pt x="3715" y="16940"/>
                    <a:pt x="10328" y="10328"/>
                  </a:cubicBezTo>
                  <a:cubicBezTo>
                    <a:pt x="16940" y="3715"/>
                    <a:pt x="25909" y="0"/>
                    <a:pt x="35261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9168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50516" y="2550260"/>
            <a:ext cx="11682168" cy="5436422"/>
          </a:xfrm>
          <a:custGeom>
            <a:avLst/>
            <a:gdLst/>
            <a:ahLst/>
            <a:cxnLst/>
            <a:rect r="r" b="b" t="t" l="l"/>
            <a:pathLst>
              <a:path h="5436422" w="11682168">
                <a:moveTo>
                  <a:pt x="0" y="0"/>
                </a:moveTo>
                <a:lnTo>
                  <a:pt x="11682168" y="0"/>
                </a:lnTo>
                <a:lnTo>
                  <a:pt x="11682168" y="5436422"/>
                </a:lnTo>
                <a:lnTo>
                  <a:pt x="0" y="543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09" t="0" r="-2409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18390" y="904875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78514" y="2628057"/>
            <a:ext cx="11197622" cy="5149075"/>
            <a:chOff x="0" y="0"/>
            <a:chExt cx="2949168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168" cy="1356135"/>
            </a:xfrm>
            <a:custGeom>
              <a:avLst/>
              <a:gdLst/>
              <a:ahLst/>
              <a:cxnLst/>
              <a:rect r="r" b="b" t="t" l="l"/>
              <a:pathLst>
                <a:path h="1356135" w="2949168">
                  <a:moveTo>
                    <a:pt x="35261" y="0"/>
                  </a:moveTo>
                  <a:lnTo>
                    <a:pt x="2913907" y="0"/>
                  </a:lnTo>
                  <a:cubicBezTo>
                    <a:pt x="2933381" y="0"/>
                    <a:pt x="2949168" y="15787"/>
                    <a:pt x="2949168" y="35261"/>
                  </a:cubicBezTo>
                  <a:lnTo>
                    <a:pt x="2949168" y="1320874"/>
                  </a:lnTo>
                  <a:cubicBezTo>
                    <a:pt x="2949168" y="1330226"/>
                    <a:pt x="2945453" y="1339195"/>
                    <a:pt x="2938840" y="1345807"/>
                  </a:cubicBezTo>
                  <a:cubicBezTo>
                    <a:pt x="2932227" y="1352420"/>
                    <a:pt x="2923259" y="1356135"/>
                    <a:pt x="2913907" y="1356135"/>
                  </a:cubicBezTo>
                  <a:lnTo>
                    <a:pt x="35261" y="1356135"/>
                  </a:lnTo>
                  <a:cubicBezTo>
                    <a:pt x="15787" y="1356135"/>
                    <a:pt x="0" y="1340348"/>
                    <a:pt x="0" y="1320874"/>
                  </a:cubicBezTo>
                  <a:lnTo>
                    <a:pt x="0" y="35261"/>
                  </a:lnTo>
                  <a:cubicBezTo>
                    <a:pt x="0" y="25909"/>
                    <a:pt x="3715" y="16940"/>
                    <a:pt x="10328" y="10328"/>
                  </a:cubicBezTo>
                  <a:cubicBezTo>
                    <a:pt x="16940" y="3715"/>
                    <a:pt x="25909" y="0"/>
                    <a:pt x="35261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9168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95682" y="2973816"/>
            <a:ext cx="10627992" cy="4339369"/>
          </a:xfrm>
          <a:custGeom>
            <a:avLst/>
            <a:gdLst/>
            <a:ahLst/>
            <a:cxnLst/>
            <a:rect r="r" b="b" t="t" l="l"/>
            <a:pathLst>
              <a:path h="4339369" w="10627992">
                <a:moveTo>
                  <a:pt x="0" y="0"/>
                </a:moveTo>
                <a:lnTo>
                  <a:pt x="10627991" y="0"/>
                </a:lnTo>
                <a:lnTo>
                  <a:pt x="10627991" y="4339368"/>
                </a:lnTo>
                <a:lnTo>
                  <a:pt x="0" y="4339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527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97395" y="971550"/>
            <a:ext cx="14361760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COUNT STOLEN VEHICLES BY VEHICLE TYPE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78875" y="2705631"/>
            <a:ext cx="7491257" cy="4583811"/>
          </a:xfrm>
          <a:custGeom>
            <a:avLst/>
            <a:gdLst/>
            <a:ahLst/>
            <a:cxnLst/>
            <a:rect r="r" b="b" t="t" l="l"/>
            <a:pathLst>
              <a:path h="4583811" w="7491257">
                <a:moveTo>
                  <a:pt x="0" y="0"/>
                </a:moveTo>
                <a:lnTo>
                  <a:pt x="7491256" y="0"/>
                </a:lnTo>
                <a:lnTo>
                  <a:pt x="7491256" y="4583810"/>
                </a:lnTo>
                <a:lnTo>
                  <a:pt x="0" y="458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78514" y="2628057"/>
            <a:ext cx="11197622" cy="5149075"/>
            <a:chOff x="0" y="0"/>
            <a:chExt cx="2949168" cy="135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168" cy="1356135"/>
            </a:xfrm>
            <a:custGeom>
              <a:avLst/>
              <a:gdLst/>
              <a:ahLst/>
              <a:cxnLst/>
              <a:rect r="r" b="b" t="t" l="l"/>
              <a:pathLst>
                <a:path h="1356135" w="2949168">
                  <a:moveTo>
                    <a:pt x="35261" y="0"/>
                  </a:moveTo>
                  <a:lnTo>
                    <a:pt x="2913907" y="0"/>
                  </a:lnTo>
                  <a:cubicBezTo>
                    <a:pt x="2933381" y="0"/>
                    <a:pt x="2949168" y="15787"/>
                    <a:pt x="2949168" y="35261"/>
                  </a:cubicBezTo>
                  <a:lnTo>
                    <a:pt x="2949168" y="1320874"/>
                  </a:lnTo>
                  <a:cubicBezTo>
                    <a:pt x="2949168" y="1330226"/>
                    <a:pt x="2945453" y="1339195"/>
                    <a:pt x="2938840" y="1345807"/>
                  </a:cubicBezTo>
                  <a:cubicBezTo>
                    <a:pt x="2932227" y="1352420"/>
                    <a:pt x="2923259" y="1356135"/>
                    <a:pt x="2913907" y="1356135"/>
                  </a:cubicBezTo>
                  <a:lnTo>
                    <a:pt x="35261" y="1356135"/>
                  </a:lnTo>
                  <a:cubicBezTo>
                    <a:pt x="15787" y="1356135"/>
                    <a:pt x="0" y="1340348"/>
                    <a:pt x="0" y="1320874"/>
                  </a:cubicBezTo>
                  <a:lnTo>
                    <a:pt x="0" y="35261"/>
                  </a:lnTo>
                  <a:cubicBezTo>
                    <a:pt x="0" y="25909"/>
                    <a:pt x="3715" y="16940"/>
                    <a:pt x="10328" y="10328"/>
                  </a:cubicBezTo>
                  <a:cubicBezTo>
                    <a:pt x="16940" y="3715"/>
                    <a:pt x="25909" y="0"/>
                    <a:pt x="35261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9168" cy="139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21129" y="2915687"/>
            <a:ext cx="10371446" cy="4455625"/>
          </a:xfrm>
          <a:custGeom>
            <a:avLst/>
            <a:gdLst/>
            <a:ahLst/>
            <a:cxnLst/>
            <a:rect r="r" b="b" t="t" l="l"/>
            <a:pathLst>
              <a:path h="4455625" w="10371446">
                <a:moveTo>
                  <a:pt x="0" y="0"/>
                </a:moveTo>
                <a:lnTo>
                  <a:pt x="10371446" y="0"/>
                </a:lnTo>
                <a:lnTo>
                  <a:pt x="10371446" y="4455626"/>
                </a:lnTo>
                <a:lnTo>
                  <a:pt x="0" y="4455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90" t="0" r="-5234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97395" y="971550"/>
            <a:ext cx="14361760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FIND THE MOST STOLEN VEHICLE MAKE: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 Bold"/>
              </a:rPr>
              <a:t>AHMAD AMMAR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8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41342" y="3792720"/>
            <a:ext cx="9205315" cy="2701560"/>
          </a:xfrm>
          <a:custGeom>
            <a:avLst/>
            <a:gdLst/>
            <a:ahLst/>
            <a:cxnLst/>
            <a:rect r="r" b="b" t="t" l="l"/>
            <a:pathLst>
              <a:path h="2701560" w="9205315">
                <a:moveTo>
                  <a:pt x="0" y="0"/>
                </a:moveTo>
                <a:lnTo>
                  <a:pt x="9205316" y="0"/>
                </a:lnTo>
                <a:lnTo>
                  <a:pt x="9205316" y="2701560"/>
                </a:lnTo>
                <a:lnTo>
                  <a:pt x="0" y="2701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65543" y="990600"/>
            <a:ext cx="10451219" cy="103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DAF-YoygxfA</dc:identifier>
  <dcterms:modified xsi:type="dcterms:W3CDTF">2011-08-01T06:04:30Z</dcterms:modified>
  <cp:revision>1</cp:revision>
  <dc:title>Thesis defense</dc:title>
</cp:coreProperties>
</file>